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9DF05-E801-40CE-AA35-F9747DCEC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F46AC-B986-4BA1-B184-AB8FF1F83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E49E-2D72-4B18-B677-29C6B631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C94EC-7C46-4C56-BB67-4A11FDCC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F877-957C-4648-AD68-04DBEFE4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2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91E8-7373-4367-8211-32767BD79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F0E63-8D76-40A9-97AC-8554A61B6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6AE0-046F-4553-8861-C8015A4A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4CA9D-CAEC-4588-95EA-4F079A69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5F453-9E60-4939-B982-D7B807AC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4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410F5-B769-4912-A573-467A2C3A8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02760-A3A8-493D-B477-149BD964C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702C2-8288-464D-AB54-9C731FE1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FE864-4C9C-46CE-A23E-35A9083B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75A3B-20AD-4EB9-B74C-4037F107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1825-4A7F-43F2-A8A3-60206F66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1B3F-7F0C-465A-A0E9-8C7DDB656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61F3C-2376-411B-846F-E3FC47AF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39A28-1A0F-4391-9BD4-76AEE0C0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37CF3-2ABC-455B-A363-9D0AD21A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9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05B1-6C09-4115-95B4-9ED4386F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041B7-AD6F-40A9-915D-A7553BD78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35865-6E88-4911-B40B-36D7F8C1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AFEB5-A019-4465-8B1E-BAC41E5E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26D62-963A-47AA-88D9-C2C968FA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337B-4120-4EA0-88E5-79B4CEBA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7F746-BAEA-4E08-A7B5-563005ACA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DC97C-5363-44D3-B21A-448422194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F53EA-B71A-4499-9DF5-16B23AAC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70611-C356-4A7F-B387-4CF87651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A4743-7307-48F3-A711-61A76DC1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6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5DE5-C0A8-4B19-9161-2F395795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7A19-7609-457A-9D6A-787220136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25E60-A16C-4B83-A75F-D85E5B036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4CA63-44DF-44BE-A06C-8884F983D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83A1A4-E200-4D1C-8D0E-F33E09D63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70407-C3A0-4B61-AE4F-D77338F4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000783-FAE8-4FBD-BBD6-CCFEB3A7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42037-30D6-4AC1-A263-2CA1373D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E68B-7E45-477B-A337-4ED833B5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27666-151E-4DE2-A266-A97ABCAC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DFF86-86CE-484D-8E9D-14782F77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CDE36-F0EA-4D8E-B1BE-B1D19EE8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8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6DE02-925C-4C07-B2B5-C00C6510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3B13F-6449-4F37-BCE4-AA2D6725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5CC35-BCC9-47DC-94A3-9685F872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241B-DD54-4380-A5A9-550384C6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CC17E-1A1E-47AA-8271-97CD2CB6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E5888-CCBA-46FE-9967-4F3DEB0A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3F7CE-E796-4D48-BA4D-43FAF44D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CFFBB-6CBE-4FF0-A203-469E9356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DF3F6-537E-45D0-B0AA-AD0BB0D9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CF2B2-C705-4B7D-AE81-82D005CF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F0C581-5B53-4B95-B074-CD068979C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80C2D-FCF6-4725-A6EE-887B8C669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73275-2A52-4B54-A84C-46D820B3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69DE5-EAC8-497F-9FD7-62EE7C05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0CB42-2454-4B41-AE00-CB6DCDCB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276D1-A3FE-4F14-88BC-3F57FD84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14A21-C4CE-4583-9EA1-501D04A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25FCC-3705-48F0-B479-2687B2D46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135C-7128-4683-8265-687057F06D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CD218-BDAF-4D8A-B2DD-02BDA2E94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ADA1-63D4-4E49-AA72-8C47538BC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DF98-40B8-4E74-A0BD-4DD11F77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84A6-961C-495A-8C83-48097CAB0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12848-7C66-4616-8F2E-324F3E1653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6F035-09B6-4C88-8134-00909A995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0BCF89-1A5B-4FD9-A13F-5EF4149F683D}"/>
              </a:ext>
            </a:extLst>
          </p:cNvPr>
          <p:cNvSpPr txBox="1">
            <a:spLocks/>
          </p:cNvSpPr>
          <p:nvPr/>
        </p:nvSpPr>
        <p:spPr>
          <a:xfrm>
            <a:off x="3098470" y="1556372"/>
            <a:ext cx="6745356" cy="77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1</a:t>
            </a:r>
            <a:b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LÊ THỊ RIÊNG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20DCD-1500-412B-A45A-D5225D4E418F}"/>
              </a:ext>
            </a:extLst>
          </p:cNvPr>
          <p:cNvSpPr/>
          <p:nvPr/>
        </p:nvSpPr>
        <p:spPr>
          <a:xfrm>
            <a:off x="2597426" y="3025095"/>
            <a:ext cx="7540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PHỐI HỢP CÙNG PHỤ HUYNH</a:t>
            </a:r>
            <a:endParaRPr lang="vi-VN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vi-VN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C771E0-90EC-461C-8901-41609DD5AE74}"/>
              </a:ext>
            </a:extLst>
          </p:cNvPr>
          <p:cNvSpPr/>
          <p:nvPr/>
        </p:nvSpPr>
        <p:spPr>
          <a:xfrm>
            <a:off x="3048000" y="47191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Phúc Thủy</a:t>
            </a:r>
            <a:endParaRPr lang="en-US" sz="32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A6E8D1-E884-4FD0-A617-43E0E404E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79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411">
        <p14:ripple/>
      </p:transition>
    </mc:Choice>
    <mc:Fallback>
      <p:transition spd="slow" advTm="20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042B-F008-4E37-942C-57F24FCF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ABCE3F-D148-491E-90ED-5C295AED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702EDD-AD42-4FC4-AE45-A4E0D1BDD812}"/>
              </a:ext>
            </a:extLst>
          </p:cNvPr>
          <p:cNvSpPr/>
          <p:nvPr/>
        </p:nvSpPr>
        <p:spPr>
          <a:xfrm>
            <a:off x="649357" y="1027906"/>
            <a:ext cx="1088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0C4E84-6F84-40DD-BFFB-B375A4295A15}"/>
              </a:ext>
            </a:extLst>
          </p:cNvPr>
          <p:cNvGrpSpPr/>
          <p:nvPr/>
        </p:nvGrpSpPr>
        <p:grpSpPr>
          <a:xfrm>
            <a:off x="2557669" y="2353469"/>
            <a:ext cx="7162800" cy="3578086"/>
            <a:chOff x="2557669" y="2353469"/>
            <a:chExt cx="7162800" cy="35780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CE2A46-C0F6-479F-A7DA-39E4446A99A8}"/>
                </a:ext>
              </a:extLst>
            </p:cNvPr>
            <p:cNvGrpSpPr/>
            <p:nvPr/>
          </p:nvGrpSpPr>
          <p:grpSpPr>
            <a:xfrm>
              <a:off x="2557669" y="2353469"/>
              <a:ext cx="7162800" cy="3578086"/>
              <a:chOff x="2156790" y="2623931"/>
              <a:chExt cx="7162800" cy="357808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E284F5-B70B-41CE-B990-D5EAFF4FE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4" b="15303"/>
              <a:stretch/>
            </p:blipFill>
            <p:spPr>
              <a:xfrm>
                <a:off x="2156790" y="2623931"/>
                <a:ext cx="7162800" cy="357808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EBDF70B-9472-49AA-9E68-82DB0CBC1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24" b="96241" l="10000" r="99000">
                            <a14:foregroundMark x1="23833" y1="81955" x2="23833" y2="81955"/>
                            <a14:foregroundMark x1="27000" y1="96491" x2="27000" y2="96491"/>
                            <a14:foregroundMark x1="81500" y1="40351" x2="81500" y2="40351"/>
                            <a14:foregroundMark x1="85667" y1="48120" x2="85667" y2="48120"/>
                            <a14:foregroundMark x1="89500" y1="49875" x2="89500" y2="49875"/>
                            <a14:foregroundMark x1="76167" y1="50877" x2="76167" y2="50877"/>
                            <a14:foregroundMark x1="72500" y1="43358" x2="72500" y2="43358"/>
                            <a14:foregroundMark x1="75333" y1="47368" x2="76167" y2="50125"/>
                            <a14:foregroundMark x1="83167" y1="55138" x2="83167" y2="55138"/>
                            <a14:foregroundMark x1="83167" y1="55138" x2="83167" y2="55138"/>
                            <a14:foregroundMark x1="91500" y1="49123" x2="91500" y2="49123"/>
                            <a14:foregroundMark x1="90833" y1="48120" x2="90833" y2="48120"/>
                            <a14:foregroundMark x1="93667" y1="63409" x2="93667" y2="63409"/>
                            <a14:foregroundMark x1="93667" y1="63409" x2="93667" y2="63409"/>
                            <a14:foregroundMark x1="95000" y1="71930" x2="95000" y2="71930"/>
                            <a14:foregroundMark x1="99000" y1="66667" x2="99000" y2="66667"/>
                            <a14:foregroundMark x1="99000" y1="66667" x2="99000" y2="66667"/>
                            <a14:foregroundMark x1="35000" y1="93734" x2="35000" y2="93734"/>
                            <a14:foregroundMark x1="33833" y1="96241" x2="33833" y2="96241"/>
                            <a14:foregroundMark x1="34000" y1="93233" x2="35833" y2="92481"/>
                            <a14:foregroundMark x1="33000" y1="95990" x2="33000" y2="95990"/>
                            <a14:foregroundMark x1="32833" y1="95990" x2="32833" y2="95990"/>
                            <a14:foregroundMark x1="23333" y1="46867" x2="22333" y2="47368"/>
                            <a14:foregroundMark x1="25833" y1="57644" x2="25833" y2="57644"/>
                            <a14:foregroundMark x1="33000" y1="59649" x2="33000" y2="59649"/>
                            <a14:foregroundMark x1="34000" y1="58897" x2="34500" y2="59649"/>
                            <a14:foregroundMark x1="37000" y1="64160" x2="36833" y2="65664"/>
                            <a14:foregroundMark x1="41500" y1="77694" x2="41000" y2="78195"/>
                            <a14:foregroundMark x1="41500" y1="80952" x2="41500" y2="81203"/>
                            <a14:foregroundMark x1="40667" y1="81704" x2="39833" y2="84461"/>
                            <a14:foregroundMark x1="38333" y1="69173" x2="38333" y2="69173"/>
                            <a14:foregroundMark x1="38000" y1="67419" x2="38000" y2="67419"/>
                            <a14:foregroundMark x1="70333" y1="33584" x2="70333" y2="33584"/>
                            <a14:foregroundMark x1="71167" y1="40351" x2="71167" y2="40351"/>
                            <a14:foregroundMark x1="70833" y1="40852" x2="71167" y2="41855"/>
                            <a14:foregroundMark x1="70167" y1="40100" x2="70167" y2="40100"/>
                            <a14:foregroundMark x1="70333" y1="39348" x2="69500" y2="37343"/>
                            <a14:foregroundMark x1="70000" y1="38847" x2="71333" y2="39098"/>
                            <a14:backgroundMark x1="42833" y1="45113" x2="43000" y2="42607"/>
                            <a14:backgroundMark x1="18500" y1="45614" x2="18500" y2="45614"/>
                            <a14:backgroundMark x1="14833" y1="51629" x2="14833" y2="51629"/>
                            <a14:backgroundMark x1="14833" y1="31830" x2="14833" y2="31830"/>
                            <a14:backgroundMark x1="14333" y1="49123" x2="14333" y2="49123"/>
                            <a14:backgroundMark x1="14333" y1="51378" x2="14333" y2="51378"/>
                            <a14:backgroundMark x1="14333" y1="51378" x2="14333" y2="51378"/>
                            <a14:backgroundMark x1="14333" y1="51378" x2="14333" y2="51378"/>
                            <a14:backgroundMark x1="14333" y1="51378" x2="14333" y2="51378"/>
                            <a14:backgroundMark x1="15167" y1="40351" x2="15167" y2="40351"/>
                            <a14:backgroundMark x1="17500" y1="45363" x2="17500" y2="46366"/>
                            <a14:backgroundMark x1="17500" y1="50627" x2="17500" y2="50627"/>
                            <a14:backgroundMark x1="25000" y1="54887" x2="25000" y2="54887"/>
                            <a14:backgroundMark x1="23833" y1="54887" x2="23833" y2="54887"/>
                            <a14:backgroundMark x1="23833" y1="54887" x2="23833" y2="54887"/>
                            <a14:backgroundMark x1="38667" y1="62155" x2="38667" y2="62155"/>
                            <a14:backgroundMark x1="71833" y1="53383" x2="71833" y2="53383"/>
                            <a14:backgroundMark x1="69000" y1="55388" x2="69000" y2="55388"/>
                            <a14:backgroundMark x1="70000" y1="59900" x2="70000" y2="62406"/>
                            <a14:backgroundMark x1="69500" y1="66667" x2="69500" y2="66667"/>
                            <a14:backgroundMark x1="71833" y1="13534" x2="71833" y2="13534"/>
                            <a14:backgroundMark x1="72000" y1="15288" x2="72000" y2="15288"/>
                            <a14:backgroundMark x1="70167" y1="17544" x2="70167" y2="17544"/>
                            <a14:backgroundMark x1="79000" y1="13033" x2="79000" y2="13033"/>
                            <a14:backgroundMark x1="89500" y1="3258" x2="89500" y2="3258"/>
                            <a14:backgroundMark x1="90333" y1="10025" x2="90333" y2="10025"/>
                            <a14:backgroundMark x1="90167" y1="17544" x2="90167" y2="17544"/>
                            <a14:backgroundMark x1="89667" y1="29574" x2="89667" y2="29574"/>
                            <a14:backgroundMark x1="89667" y1="31830" x2="89667" y2="31830"/>
                            <a14:backgroundMark x1="44833" y1="37594" x2="44833" y2="37594"/>
                            <a14:backgroundMark x1="23167" y1="53133" x2="23167" y2="53133"/>
                            <a14:backgroundMark x1="38667" y1="61404" x2="38667" y2="61404"/>
                            <a14:backgroundMark x1="38667" y1="66165" x2="38667" y2="66165"/>
                            <a14:backgroundMark x1="36167" y1="25815" x2="36167" y2="25815"/>
                            <a14:backgroundMark x1="37500" y1="26566" x2="37500" y2="26566"/>
                            <a14:backgroundMark x1="23333" y1="48872" x2="23333" y2="48872"/>
                            <a14:backgroundMark x1="21667" y1="45363" x2="21667" y2="45363"/>
                            <a14:backgroundMark x1="22833" y1="46867" x2="22833" y2="46867"/>
                            <a14:backgroundMark x1="98667" y1="59649" x2="99000" y2="59649"/>
                            <a14:backgroundMark x1="32333" y1="29574" x2="32333" y2="29574"/>
                            <a14:backgroundMark x1="32667" y1="31328" x2="32667" y2="31328"/>
                            <a14:backgroundMark x1="99833" y1="96491" x2="99833" y2="96491"/>
                            <a14:backgroundMark x1="99833" y1="94236" x2="99833" y2="94236"/>
                            <a14:backgroundMark x1="89833" y1="36591" x2="89833" y2="36591"/>
                            <a14:backgroundMark x1="90167" y1="34586" x2="90167" y2="34586"/>
                            <a14:backgroundMark x1="90167" y1="36591" x2="90167" y2="375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87" t="14845" r="-174"/>
              <a:stretch/>
            </p:blipFill>
            <p:spPr>
              <a:xfrm>
                <a:off x="4628321" y="2637762"/>
                <a:ext cx="4691269" cy="3236300"/>
              </a:xfrm>
              <a:prstGeom prst="rect">
                <a:avLst/>
              </a:prstGeom>
            </p:spPr>
          </p:pic>
        </p:grp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EE81D96-F99B-4108-AEDA-FA2DF0745D25}"/>
                </a:ext>
              </a:extLst>
            </p:cNvPr>
            <p:cNvSpPr/>
            <p:nvPr/>
          </p:nvSpPr>
          <p:spPr>
            <a:xfrm>
              <a:off x="2935357" y="2367300"/>
              <a:ext cx="2319132" cy="954419"/>
            </a:xfrm>
            <a:prstGeom prst="wedgeEllipseCallout">
              <a:avLst>
                <a:gd name="adj1" fmla="val 49641"/>
                <a:gd name="adj2" fmla="val 7059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Con </a:t>
              </a:r>
              <a:r>
                <a:rPr lang="en-US" b="1" dirty="0" err="1"/>
                <a:t>xin</a:t>
              </a:r>
              <a:r>
                <a:rPr lang="en-US" b="1" dirty="0"/>
                <a:t> </a:t>
              </a:r>
              <a:r>
                <a:rPr lang="en-US" b="1" dirty="0" err="1"/>
                <a:t>lỗi</a:t>
              </a:r>
              <a:r>
                <a:rPr lang="en-US" b="1" dirty="0"/>
                <a:t> </a:t>
              </a:r>
              <a:r>
                <a:rPr lang="en-US" b="1" dirty="0" err="1"/>
                <a:t>mẹ</a:t>
              </a:r>
              <a:r>
                <a:rPr lang="en-US" b="1" dirty="0"/>
                <a:t>!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F384E16-2056-428D-8368-4DE5F4C2BA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066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691">
        <p15:prstTrans prst="airplane"/>
      </p:transition>
    </mc:Choice>
    <mc:Fallback>
      <p:transition spd="slow" advTm="17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2A8B-F298-4C14-9709-AAF84291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B55C5E-8599-49B7-9238-A183A8F86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C3201D-D102-4B9E-AB61-62834550BBB3}"/>
              </a:ext>
            </a:extLst>
          </p:cNvPr>
          <p:cNvSpPr/>
          <p:nvPr/>
        </p:nvSpPr>
        <p:spPr>
          <a:xfrm>
            <a:off x="503583" y="471142"/>
            <a:ext cx="1148963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phóng sự về việc quan trọng trong việc dạy trẻ biết nói l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lỗi và cảm 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https://youtu.be/6XUpmsUNJmc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EC6955-0FED-4800-9304-482725EBD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975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24">
        <p15:prstTrans prst="drape"/>
      </p:transition>
    </mc:Choice>
    <mc:Fallback>
      <p:transition spd="slow" advTm="30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2181-4E18-40BB-83D0-2A949FBD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06" y="240747"/>
            <a:ext cx="8345557" cy="880579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video JoJo</a:t>
            </a:r>
          </a:p>
        </p:txBody>
      </p:sp>
      <p:pic>
        <p:nvPicPr>
          <p:cNvPr id="4" name="JOJO NÓI LỜI CẢM ƠN XIN LỖI">
            <a:hlinkClick r:id="" action="ppaction://media"/>
            <a:extLst>
              <a:ext uri="{FF2B5EF4-FFF2-40B4-BE49-F238E27FC236}">
                <a16:creationId xmlns:a16="http://schemas.microsoft.com/office/drawing/2014/main" id="{ADD25980-F1FE-4398-8AF8-8665037A69AD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496" y="1446673"/>
            <a:ext cx="8514867" cy="473029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444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15948">
        <p15:prstTrans prst="origami"/>
      </p:transition>
    </mc:Choice>
    <mc:Fallback>
      <p:transition spd="slow" advTm="115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5119" objId="4"/>
        <p14:stopEvt time="11594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F0664D-8347-47E2-8B80-3B1792489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751EF-4DBE-4F85-B550-57E0E32F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82" y="1663839"/>
            <a:ext cx="9008166" cy="2868405"/>
          </a:xfrm>
        </p:spPr>
        <p:txBody>
          <a:bodyPr>
            <a:norm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i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E1DF44-AA39-45C9-B633-9BFA7624B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129">
        <p14:glitter pattern="hexagon"/>
      </p:transition>
    </mc:Choice>
    <mc:Fallback>
      <p:transition spd="slow" advTm="15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4.1|2.2|4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7|3.4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1.6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172</Words>
  <Application>Microsoft Office PowerPoint</Application>
  <PresentationFormat>Widescreen</PresentationFormat>
  <Paragraphs>14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Bé học nói lời cảm ơn xin lỗi qua video JoJo</vt:lpstr>
      <vt:lpstr>Cuối cùng Cô chúc các bé đều ngoan và biết nói lời cảm ơn, xin lỗi đúng lúc nhé!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2021-11-22T11:44:03Z</dcterms:created>
  <dcterms:modified xsi:type="dcterms:W3CDTF">2021-11-22T15:34:03Z</dcterms:modified>
</cp:coreProperties>
</file>